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90175" cy="18291175"/>
  <p:notesSz cx="6858000" cy="9144000"/>
  <p:defaultTextStyle>
    <a:defPPr>
      <a:defRPr lang="es-E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492"/>
    <a:srgbClr val="5B87A0"/>
    <a:srgbClr val="0F465E"/>
    <a:srgbClr val="0C4D60"/>
    <a:srgbClr val="FC7804"/>
    <a:srgbClr val="357269"/>
    <a:srgbClr val="F65050"/>
    <a:srgbClr val="131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2" autoAdjust="0"/>
  </p:normalViewPr>
  <p:slideViewPr>
    <p:cSldViewPr>
      <p:cViewPr varScale="1">
        <p:scale>
          <a:sx n="26" d="100"/>
          <a:sy n="26" d="100"/>
        </p:scale>
        <p:origin x="2412" y="120"/>
      </p:cViewPr>
      <p:guideLst>
        <p:guide orient="horz" pos="5761"/>
        <p:guide pos="32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763" y="5682121"/>
            <a:ext cx="8746649" cy="392074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ECAF555-E82C-E06F-9E39-865E5D755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B7919-BDF6-4421-A146-80B36D4CBFB9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AFB9D00-B7CD-6093-F156-03D52AB87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E76F878-9B5E-6EC4-8E9A-17E95F03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15A72-D388-43BD-9584-A3FE3E631E9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9991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0391D2A-C4AF-CDE5-4E44-249AA6F72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C59C-B60F-4277-82BF-5DB507BD620D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4A517EA-40BE-79F0-E4CA-98E2157D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38D8564-64F6-D772-0D4E-443EE7C6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DC072-21F7-4EE6-A25D-385F282EE5A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7909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96497" y="1951907"/>
            <a:ext cx="2604701" cy="4162512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8822" y="1951907"/>
            <a:ext cx="7646172" cy="4162512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3F1B6B2-034F-2016-9341-08A01BCD7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31904-BFBC-44F7-AD76-99BB0200AD9A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8546843-3F16-86DF-DFD4-637761D2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BAE6023-F4C8-EA53-0CE8-09DBF389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57BE-5617-4DD4-B519-3F9ECE2C40E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149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156953F-85FF-7E75-4FA0-16B09C9E0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0A76-0F44-4F20-95B1-54EB291BB44C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F5EDB12-A52D-6E56-9BA4-76061325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C92AE1C-4163-6C06-C4BE-A6B09009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81728-A230-4951-B70C-94E9490ABCC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9669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53" y="11753775"/>
            <a:ext cx="8746649" cy="3632831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853" y="7752582"/>
            <a:ext cx="8746649" cy="4001193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1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1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3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7A20A5-5F51-2E31-1834-4909D0D2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9AA5-FC8A-48CF-B1E5-1DDF24A4689D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5E651D5-CEF7-F62E-69C6-1D2610DE5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6571517-29FD-00E9-AD1E-0D19831F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4B5BF-9C33-4E54-AD6E-0BE45237490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4175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8822" y="11381176"/>
            <a:ext cx="5125437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75762" y="11381176"/>
            <a:ext cx="5125436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B04E1E7-9845-6C63-7E96-22603D03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B505D-DE50-45A5-A9AD-F757762CBFE8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31202984-82F6-DB1C-4B82-19813CC0C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742F4E3-DCCE-DEF7-BBD9-E4597ADD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A8B2-54A2-4C1A-9FC5-F804AE1F418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645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509" y="4094345"/>
            <a:ext cx="4546614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09" y="5800674"/>
            <a:ext cx="4546614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7267" y="4094345"/>
            <a:ext cx="4548400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7267" y="5800674"/>
            <a:ext cx="4548400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9C4D5855-5FA1-A360-59EC-73AD48C43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AEE2F-7688-4401-A760-94C88C0FBF3D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EDD54131-847E-BD52-DB3F-B94FE05D2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B1A24FB7-A85F-C377-1651-758EA5FC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07CC3-00E6-4510-A774-0541AEC6C09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5960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99A2359E-A9B3-D8B8-83F9-A9F165F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DEB9A-1107-4EFD-B879-2AD9B0313FAC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672BD7F2-3C57-C920-F4E1-49C8E255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1A44AA31-45A8-9B7D-44EC-059BE785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96FB8-0789-4CE3-8562-48E69C0894A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7613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32405DF7-1D1B-8A98-3F50-B3277FCA1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26C2-274D-4832-8007-129409B791A5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24899ED9-D4CD-A948-06CC-207A479AA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A6B26CEC-66DA-A505-3391-0687E1E2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50A12-0D79-4632-8677-2D7E071A527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32204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09" y="728260"/>
            <a:ext cx="3385397" cy="309933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3172" y="728261"/>
            <a:ext cx="5752494" cy="1561101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509" y="3827599"/>
            <a:ext cx="3385397" cy="12511673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4BC9759-974D-F859-B85F-BB1760D45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A8F0D-E4C2-4DDD-968D-0BC86439D881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F2EA955C-EE91-14C6-D957-FEB12A014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35FBB74-B4B4-A19D-242C-2E69AB390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F622-6BBE-4247-B00F-3B5B666B58D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5870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946" y="12803822"/>
            <a:ext cx="6174105" cy="1511564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946" y="1634350"/>
            <a:ext cx="6174105" cy="10974705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605" indent="0">
              <a:buNone/>
              <a:defRPr sz="5000"/>
            </a:lvl2pPr>
            <a:lvl3pPr marL="1633210" indent="0">
              <a:buNone/>
              <a:defRPr sz="4300"/>
            </a:lvl3pPr>
            <a:lvl4pPr marL="2449815" indent="0">
              <a:buNone/>
              <a:defRPr sz="3600"/>
            </a:lvl4pPr>
            <a:lvl5pPr marL="3266420" indent="0">
              <a:buNone/>
              <a:defRPr sz="3600"/>
            </a:lvl5pPr>
            <a:lvl6pPr marL="4083025" indent="0">
              <a:buNone/>
              <a:defRPr sz="3600"/>
            </a:lvl6pPr>
            <a:lvl7pPr marL="4899630" indent="0">
              <a:buNone/>
              <a:defRPr sz="3600"/>
            </a:lvl7pPr>
            <a:lvl8pPr marL="5716234" indent="0">
              <a:buNone/>
              <a:defRPr sz="3600"/>
            </a:lvl8pPr>
            <a:lvl9pPr marL="6532839" indent="0">
              <a:buNone/>
              <a:defRPr sz="36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946" y="14315386"/>
            <a:ext cx="6174105" cy="2146671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A126C83-7D4E-4578-92C7-56FAC43E7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1C1D2-8840-4F0D-A33D-D780533C102B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34F4F673-0775-E0B4-50AD-1953FE2E8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3B555BE-487C-488D-C667-20A6955DF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8DDD-2E97-478E-9A59-9BAACA07F60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045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B3815A01-7CF4-659D-EFD4-FB2EF2CA33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14350" y="731838"/>
            <a:ext cx="9261475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679A2D19-7281-1C24-FF33-8C14FDA4D1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4350" y="4267200"/>
            <a:ext cx="9261475" cy="1207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20D40E0-70B7-4CA9-EADC-DE715ED8C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16952913"/>
            <a:ext cx="2401888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4FCA63-C4EB-4656-94B3-47B2A212D7E5}" type="datetimeFigureOut">
              <a:rPr lang="es-ES"/>
              <a:pPr>
                <a:defRPr/>
              </a:pPr>
              <a:t>10/09/2025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753EEA6-20F5-ACBD-6E2F-052FFD3ED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6313" y="16952913"/>
            <a:ext cx="325755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82BEE83-A71B-80A4-A7CD-2B0EA1D0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3938" y="16952913"/>
            <a:ext cx="2401887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AFF837-B5ED-4D0A-8333-A8008E90033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9pPr>
    </p:titleStyle>
    <p:bodyStyle>
      <a:lvl1pPr marL="611188" indent="-6111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2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3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3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4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0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1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1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2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2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3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34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39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nsalvador</dc:creator>
  <cp:lastModifiedBy>Miguel Fernández Fernández</cp:lastModifiedBy>
  <cp:revision>59</cp:revision>
  <dcterms:created xsi:type="dcterms:W3CDTF">2012-12-04T16:43:03Z</dcterms:created>
  <dcterms:modified xsi:type="dcterms:W3CDTF">2025-09-10T14:28:09Z</dcterms:modified>
</cp:coreProperties>
</file>